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32" y="7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C646663-365E-4776-9975-C3C048A921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A26E88C-0F28-4325-9164-5E66F85AEA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6D79EEF-148E-4AEB-9E1A-7EA533059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ECD5B-1377-4190-B668-B3E9401C3B71}" type="datetimeFigureOut">
              <a:rPr lang="ko-KR" altLang="en-US" smtClean="0"/>
              <a:t>2025-02-19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EE55D89-5A14-414C-9537-2266833B4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5851B85-42FD-4C36-B4C8-2C59D29F9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25A4F-40B5-4662-A52B-635A8CA7B4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8056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0A6B270-34AC-4397-B968-4A62C3019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C963A7A-CEFC-4C96-B7D3-33DB5FD43B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3685D28-DFF9-44F8-8C63-046149EC0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ECD5B-1377-4190-B668-B3E9401C3B71}" type="datetimeFigureOut">
              <a:rPr lang="ko-KR" altLang="en-US" smtClean="0"/>
              <a:t>2025-02-19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994879E-9935-4D76-BE18-5ACA863A0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61A5E81-17C7-42D2-9FF4-B7D42FA58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25A4F-40B5-4662-A52B-635A8CA7B4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814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4C983DF1-08EA-439B-A35A-78A96E5B82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C92B148-F622-440D-8C69-AD19AE4995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6F09C87-F055-4C84-8AE3-2491DF8C0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ECD5B-1377-4190-B668-B3E9401C3B71}" type="datetimeFigureOut">
              <a:rPr lang="ko-KR" altLang="en-US" smtClean="0"/>
              <a:t>2025-02-19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112C76D-4345-4D6A-AC33-7FF338C8F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8B2D288-4EAA-47DA-A24C-6B7F7B3A1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25A4F-40B5-4662-A52B-635A8CA7B4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0511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1F47DF9-AF91-4CF5-AE3A-084F332A4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BC8DFF7-A9D2-47CA-84F9-DDBBD9F481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D16A474-618F-4E80-832C-1E3DA3F07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ECD5B-1377-4190-B668-B3E9401C3B71}" type="datetimeFigureOut">
              <a:rPr lang="ko-KR" altLang="en-US" smtClean="0"/>
              <a:t>2025-02-19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D06E8E9-B61B-4679-B5F2-5D5CF8A6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C2316CD-845D-4980-84FE-C57C27227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25A4F-40B5-4662-A52B-635A8CA7B4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7920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12A4CB-89B3-4DD7-ACB8-082E8CAFA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C7C8D28-5689-4857-9B88-7DBC634D6E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423F3D8-5456-4F84-810D-DA9F2AAF1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ECD5B-1377-4190-B668-B3E9401C3B71}" type="datetimeFigureOut">
              <a:rPr lang="ko-KR" altLang="en-US" smtClean="0"/>
              <a:t>2025-02-19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20BD581-E89C-448D-8535-75CC37993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5B39AFD-5340-4910-9AC9-8C94551CB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25A4F-40B5-4662-A52B-635A8CA7B4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9326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93C7244-822B-4CC0-A0BA-65B935F22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BA92A07-459A-4BDC-9C0F-1A284FA31E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6F9C5E5-A68B-4946-95C3-44E5353497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565A169-319F-4223-AEB5-E2943339E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ECD5B-1377-4190-B668-B3E9401C3B71}" type="datetimeFigureOut">
              <a:rPr lang="ko-KR" altLang="en-US" smtClean="0"/>
              <a:t>2025-02-19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ACF311D-69CD-4E06-A1E2-FE9F9D4D7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6FF8DF2-BB4B-4A11-B193-A3410B499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25A4F-40B5-4662-A52B-635A8CA7B4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4075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09D4C3A-7D23-4818-9FA9-7DF3EC41C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5EAAB2E-672F-40B0-A57F-8034109EDC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4C47023A-FD27-4D3E-A90A-1CA813614A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4F84EF40-2542-4310-ABCA-9430F1FADE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174DBC22-F2B2-4E1F-B751-F7D11B1F1F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0FA89E81-0B34-4FDE-8D71-810418F88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ECD5B-1377-4190-B668-B3E9401C3B71}" type="datetimeFigureOut">
              <a:rPr lang="ko-KR" altLang="en-US" smtClean="0"/>
              <a:t>2025-02-19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47ECE214-3849-4A97-A36F-51870E9E9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77939C69-18E0-4674-A1D9-9E46021DA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25A4F-40B5-4662-A52B-635A8CA7B4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5361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338FD61-8206-473A-8D2D-3B039BCBC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92FB1DE7-EF23-44E1-99AD-83E6B44E5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ECD5B-1377-4190-B668-B3E9401C3B71}" type="datetimeFigureOut">
              <a:rPr lang="ko-KR" altLang="en-US" smtClean="0"/>
              <a:t>2025-02-19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143DCCB-F04E-4C29-AB68-BBACAA0DA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ABF9354-976E-482C-B499-07270CA95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25A4F-40B5-4662-A52B-635A8CA7B4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9195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B5F99EE8-3166-4BC8-AB9F-1A7BEB623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ECD5B-1377-4190-B668-B3E9401C3B71}" type="datetimeFigureOut">
              <a:rPr lang="ko-KR" altLang="en-US" smtClean="0"/>
              <a:t>2025-02-19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3A23A7E-69C4-4959-9694-18C03B88D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A64C87D-2196-4E52-9E49-726694AAF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25A4F-40B5-4662-A52B-635A8CA7B4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1004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D147A4-8623-4CE3-870E-C30264EC7F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61B3B54-AF3A-4DC8-AF7A-54ABB6D210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D33BC741-BF87-430B-BC97-011FA17A04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09A6A2D-5DFA-4D49-BC86-BF1FADB5F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ECD5B-1377-4190-B668-B3E9401C3B71}" type="datetimeFigureOut">
              <a:rPr lang="ko-KR" altLang="en-US" smtClean="0"/>
              <a:t>2025-02-19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92E80BB-E633-43F3-9490-0708867C3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591C974-F09F-4363-9C24-7C3DDF360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25A4F-40B5-4662-A52B-635A8CA7B4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1375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D41CEBE-A294-4E1A-AD05-A65462610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26662647-390A-4301-BBE0-4B1E148ED6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0C770CC-6C38-4B5D-8873-089F505A54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F79D45E-DE65-476F-9F34-D6EBC5189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ECD5B-1377-4190-B668-B3E9401C3B71}" type="datetimeFigureOut">
              <a:rPr lang="ko-KR" altLang="en-US" smtClean="0"/>
              <a:t>2025-02-19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64108FE-5225-43D5-98DC-AC44A1BC9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F929B6-8C05-4FE7-A75C-9B7E6FC29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25A4F-40B5-4662-A52B-635A8CA7B4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2896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5B5BE4D8-3D9C-468A-B251-E53D5128D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26F20BA-8B9B-4841-92EB-45FFA5BDE3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4788517-4460-4B35-B435-F3F4E1BF16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ECD5B-1377-4190-B668-B3E9401C3B71}" type="datetimeFigureOut">
              <a:rPr lang="ko-KR" altLang="en-US" smtClean="0"/>
              <a:t>2025-02-19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E350A35-03CE-460D-8A55-CD686279EF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CF428D2-819B-4EE6-B910-626253492E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25A4F-40B5-4662-A52B-635A8CA7B4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2125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7C190AF8-4684-41E0-9686-E696E4CD8324}"/>
              </a:ext>
            </a:extLst>
          </p:cNvPr>
          <p:cNvSpPr/>
          <p:nvPr/>
        </p:nvSpPr>
        <p:spPr>
          <a:xfrm>
            <a:off x="4720167" y="846667"/>
            <a:ext cx="2751665" cy="8466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</a:rPr>
              <a:t>무대기술</a:t>
            </a:r>
          </a:p>
        </p:txBody>
      </p:sp>
      <p:cxnSp>
        <p:nvCxnSpPr>
          <p:cNvPr id="23" name="직선 연결선 22">
            <a:extLst>
              <a:ext uri="{FF2B5EF4-FFF2-40B4-BE49-F238E27FC236}">
                <a16:creationId xmlns:a16="http://schemas.microsoft.com/office/drawing/2014/main" id="{F68F7298-DD7F-43F2-8D68-407518E3FEB8}"/>
              </a:ext>
            </a:extLst>
          </p:cNvPr>
          <p:cNvCxnSpPr/>
          <p:nvPr/>
        </p:nvCxnSpPr>
        <p:spPr>
          <a:xfrm>
            <a:off x="1202267" y="218440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AB081894-4104-4FB3-8FE6-97073A5A6ED8}"/>
              </a:ext>
            </a:extLst>
          </p:cNvPr>
          <p:cNvSpPr/>
          <p:nvPr/>
        </p:nvSpPr>
        <p:spPr>
          <a:xfrm>
            <a:off x="2383372" y="2404533"/>
            <a:ext cx="2336795" cy="8720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</a:rPr>
              <a:t>남한산성홀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9D4CDA86-0800-40E2-8283-28BC03515DA2}"/>
              </a:ext>
            </a:extLst>
          </p:cNvPr>
          <p:cNvSpPr/>
          <p:nvPr/>
        </p:nvSpPr>
        <p:spPr>
          <a:xfrm>
            <a:off x="7471832" y="2404533"/>
            <a:ext cx="2336795" cy="8720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</a:rPr>
              <a:t>맹사성홀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144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2AC6C62F-5DC3-4FCD-A5DC-E40FFDF8402D}"/>
              </a:ext>
            </a:extLst>
          </p:cNvPr>
          <p:cNvSpPr/>
          <p:nvPr/>
        </p:nvSpPr>
        <p:spPr>
          <a:xfrm>
            <a:off x="4639733" y="762001"/>
            <a:ext cx="2912533" cy="812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</a:rPr>
              <a:t>남한산성홀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EFE845F2-C218-4664-BE5D-46A01172C990}"/>
              </a:ext>
            </a:extLst>
          </p:cNvPr>
          <p:cNvSpPr/>
          <p:nvPr/>
        </p:nvSpPr>
        <p:spPr>
          <a:xfrm>
            <a:off x="3869268" y="2286001"/>
            <a:ext cx="2091265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무대기계 목록</a:t>
            </a: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5E2931E6-A652-4435-8897-6CFEF8EE5611}"/>
              </a:ext>
            </a:extLst>
          </p:cNvPr>
          <p:cNvSpPr/>
          <p:nvPr/>
        </p:nvSpPr>
        <p:spPr>
          <a:xfrm>
            <a:off x="6231469" y="2286001"/>
            <a:ext cx="2091265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무대물품</a:t>
            </a:r>
            <a:r>
              <a:rPr lang="en-US" altLang="ko-KR" dirty="0">
                <a:solidFill>
                  <a:schemeClr val="tx1"/>
                </a:solidFill>
              </a:rPr>
              <a:t>&amp;</a:t>
            </a:r>
            <a:r>
              <a:rPr lang="ko-KR" altLang="en-US" dirty="0">
                <a:solidFill>
                  <a:schemeClr val="tx1"/>
                </a:solidFill>
              </a:rPr>
              <a:t>분장실 목록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C0CE1550-FA8A-42CA-87DF-4DD5E6CCA17B}"/>
              </a:ext>
            </a:extLst>
          </p:cNvPr>
          <p:cNvSpPr/>
          <p:nvPr/>
        </p:nvSpPr>
        <p:spPr>
          <a:xfrm>
            <a:off x="6231468" y="3327401"/>
            <a:ext cx="2091265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>
                <a:solidFill>
                  <a:schemeClr val="tx1"/>
                </a:solidFill>
              </a:rPr>
              <a:t>Ceiling, Front side Channel List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C85812BB-515E-43FC-85B5-18E73A496DDD}"/>
              </a:ext>
            </a:extLst>
          </p:cNvPr>
          <p:cNvSpPr/>
          <p:nvPr/>
        </p:nvSpPr>
        <p:spPr>
          <a:xfrm>
            <a:off x="3869267" y="3361267"/>
            <a:ext cx="2091265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음향장비 목록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A0937875-C220-404D-BBC5-1697C6F20F18}"/>
              </a:ext>
            </a:extLst>
          </p:cNvPr>
          <p:cNvSpPr/>
          <p:nvPr/>
        </p:nvSpPr>
        <p:spPr>
          <a:xfrm>
            <a:off x="1507065" y="2286001"/>
            <a:ext cx="2091267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</a:rPr>
              <a:t>Batten Schedule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4349E37F-9DC6-4327-9563-1E07CE2F20FA}"/>
              </a:ext>
            </a:extLst>
          </p:cNvPr>
          <p:cNvSpPr/>
          <p:nvPr/>
        </p:nvSpPr>
        <p:spPr>
          <a:xfrm>
            <a:off x="1507067" y="3327401"/>
            <a:ext cx="2091264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평면도</a:t>
            </a:r>
            <a:r>
              <a:rPr lang="en-US" altLang="ko-KR" dirty="0">
                <a:solidFill>
                  <a:schemeClr val="tx1"/>
                </a:solidFill>
              </a:rPr>
              <a:t>(PDF)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EF1808B2-D8D0-47E5-A6CA-A914B3495CE5}"/>
              </a:ext>
            </a:extLst>
          </p:cNvPr>
          <p:cNvSpPr/>
          <p:nvPr/>
        </p:nvSpPr>
        <p:spPr>
          <a:xfrm>
            <a:off x="8593670" y="2286001"/>
            <a:ext cx="2091265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평면도</a:t>
            </a:r>
            <a:r>
              <a:rPr lang="en-US" altLang="ko-KR" dirty="0">
                <a:solidFill>
                  <a:schemeClr val="tx1"/>
                </a:solidFill>
              </a:rPr>
              <a:t>(CAD)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361DE674-1338-43A6-8797-3EB44F8EEFEB}"/>
              </a:ext>
            </a:extLst>
          </p:cNvPr>
          <p:cNvSpPr/>
          <p:nvPr/>
        </p:nvSpPr>
        <p:spPr>
          <a:xfrm>
            <a:off x="8593670" y="3318935"/>
            <a:ext cx="2091264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조명장비 목록  </a:t>
            </a:r>
            <a:r>
              <a:rPr lang="en-US" altLang="ko-KR" dirty="0">
                <a:solidFill>
                  <a:schemeClr val="tx1"/>
                </a:solidFill>
              </a:rPr>
              <a:t>(</a:t>
            </a:r>
            <a:r>
              <a:rPr lang="ko-KR" altLang="en-US" dirty="0">
                <a:solidFill>
                  <a:schemeClr val="tx1"/>
                </a:solidFill>
              </a:rPr>
              <a:t>공용장비</a:t>
            </a:r>
            <a:r>
              <a:rPr lang="en-US" altLang="ko-KR" dirty="0">
                <a:solidFill>
                  <a:schemeClr val="tx1"/>
                </a:solidFill>
              </a:rPr>
              <a:t>)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550D629A-6696-4386-9158-5735597552A3}"/>
              </a:ext>
            </a:extLst>
          </p:cNvPr>
          <p:cNvSpPr/>
          <p:nvPr/>
        </p:nvSpPr>
        <p:spPr>
          <a:xfrm>
            <a:off x="1507062" y="5410201"/>
            <a:ext cx="2091263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회로도          </a:t>
            </a:r>
            <a:r>
              <a:rPr lang="en-US" altLang="ko-KR" dirty="0">
                <a:solidFill>
                  <a:schemeClr val="tx1"/>
                </a:solidFill>
              </a:rPr>
              <a:t>(Sus, FOH)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EA1C6E88-4060-4A69-B623-98D5EACDB132}"/>
              </a:ext>
            </a:extLst>
          </p:cNvPr>
          <p:cNvSpPr/>
          <p:nvPr/>
        </p:nvSpPr>
        <p:spPr>
          <a:xfrm>
            <a:off x="1507063" y="4368801"/>
            <a:ext cx="2091267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조명장비 목록</a:t>
            </a: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B9125B5F-BE42-46EC-98E8-6CDAFA954DD6}"/>
              </a:ext>
            </a:extLst>
          </p:cNvPr>
          <p:cNvSpPr/>
          <p:nvPr/>
        </p:nvSpPr>
        <p:spPr>
          <a:xfrm>
            <a:off x="3869268" y="4368801"/>
            <a:ext cx="2091264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</a:rPr>
              <a:t>컬러리스트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AD0515BF-6DED-4A30-8E61-D1FA060F304D}"/>
              </a:ext>
            </a:extLst>
          </p:cNvPr>
          <p:cNvSpPr/>
          <p:nvPr/>
        </p:nvSpPr>
        <p:spPr>
          <a:xfrm>
            <a:off x="8593669" y="4368801"/>
            <a:ext cx="2091264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회로도      </a:t>
            </a:r>
            <a:r>
              <a:rPr lang="en-US" altLang="ko-KR" dirty="0">
                <a:solidFill>
                  <a:schemeClr val="tx1"/>
                </a:solidFill>
              </a:rPr>
              <a:t>(</a:t>
            </a:r>
            <a:r>
              <a:rPr lang="en-US" altLang="ko-KR" dirty="0" err="1">
                <a:solidFill>
                  <a:schemeClr val="tx1"/>
                </a:solidFill>
              </a:rPr>
              <a:t>Gallary</a:t>
            </a:r>
            <a:r>
              <a:rPr lang="en-US" altLang="ko-KR" dirty="0">
                <a:solidFill>
                  <a:schemeClr val="tx1"/>
                </a:solidFill>
              </a:rPr>
              <a:t>, Balcony, Front Side)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0D588211-4F88-4B70-8708-EAF5C2994BB8}"/>
              </a:ext>
            </a:extLst>
          </p:cNvPr>
          <p:cNvSpPr/>
          <p:nvPr/>
        </p:nvSpPr>
        <p:spPr>
          <a:xfrm>
            <a:off x="6231468" y="4368801"/>
            <a:ext cx="2091264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회로도        </a:t>
            </a:r>
            <a:r>
              <a:rPr lang="en-US" altLang="ko-KR" dirty="0">
                <a:solidFill>
                  <a:schemeClr val="tx1"/>
                </a:solidFill>
              </a:rPr>
              <a:t>(Floor)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939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2AC6C62F-5DC3-4FCD-A5DC-E40FFDF8402D}"/>
              </a:ext>
            </a:extLst>
          </p:cNvPr>
          <p:cNvSpPr/>
          <p:nvPr/>
        </p:nvSpPr>
        <p:spPr>
          <a:xfrm>
            <a:off x="4639733" y="762001"/>
            <a:ext cx="2912533" cy="812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</a:rPr>
              <a:t>맹사성홀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EFE845F2-C218-4664-BE5D-46A01172C990}"/>
              </a:ext>
            </a:extLst>
          </p:cNvPr>
          <p:cNvSpPr/>
          <p:nvPr/>
        </p:nvSpPr>
        <p:spPr>
          <a:xfrm>
            <a:off x="3869268" y="2286001"/>
            <a:ext cx="2091265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무대기계 목록</a:t>
            </a: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5E2931E6-A652-4435-8897-6CFEF8EE5611}"/>
              </a:ext>
            </a:extLst>
          </p:cNvPr>
          <p:cNvSpPr/>
          <p:nvPr/>
        </p:nvSpPr>
        <p:spPr>
          <a:xfrm>
            <a:off x="6231469" y="2286001"/>
            <a:ext cx="2091265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무대물품</a:t>
            </a:r>
            <a:r>
              <a:rPr lang="en-US" altLang="ko-KR" dirty="0">
                <a:solidFill>
                  <a:schemeClr val="tx1"/>
                </a:solidFill>
              </a:rPr>
              <a:t>&amp;</a:t>
            </a:r>
            <a:r>
              <a:rPr lang="ko-KR" altLang="en-US" dirty="0">
                <a:solidFill>
                  <a:schemeClr val="tx1"/>
                </a:solidFill>
              </a:rPr>
              <a:t>분장실 목록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C0CE1550-FA8A-42CA-87DF-4DD5E6CCA17B}"/>
              </a:ext>
            </a:extLst>
          </p:cNvPr>
          <p:cNvSpPr/>
          <p:nvPr/>
        </p:nvSpPr>
        <p:spPr>
          <a:xfrm>
            <a:off x="6231468" y="3327401"/>
            <a:ext cx="2091265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>
                <a:solidFill>
                  <a:schemeClr val="tx1"/>
                </a:solidFill>
              </a:rPr>
              <a:t>Ceiling, Front side Channel List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C85812BB-515E-43FC-85B5-18E73A496DDD}"/>
              </a:ext>
            </a:extLst>
          </p:cNvPr>
          <p:cNvSpPr/>
          <p:nvPr/>
        </p:nvSpPr>
        <p:spPr>
          <a:xfrm>
            <a:off x="3869267" y="3361267"/>
            <a:ext cx="2091265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음향장비 목록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A0937875-C220-404D-BBC5-1697C6F20F18}"/>
              </a:ext>
            </a:extLst>
          </p:cNvPr>
          <p:cNvSpPr/>
          <p:nvPr/>
        </p:nvSpPr>
        <p:spPr>
          <a:xfrm>
            <a:off x="1507065" y="2286001"/>
            <a:ext cx="2091267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</a:rPr>
              <a:t>Batten Schedule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4349E37F-9DC6-4327-9563-1E07CE2F20FA}"/>
              </a:ext>
            </a:extLst>
          </p:cNvPr>
          <p:cNvSpPr/>
          <p:nvPr/>
        </p:nvSpPr>
        <p:spPr>
          <a:xfrm>
            <a:off x="1507067" y="3327401"/>
            <a:ext cx="2091264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평면도</a:t>
            </a:r>
            <a:r>
              <a:rPr lang="en-US" altLang="ko-KR" dirty="0">
                <a:solidFill>
                  <a:schemeClr val="tx1"/>
                </a:solidFill>
              </a:rPr>
              <a:t>(PDF)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EF1808B2-D8D0-47E5-A6CA-A914B3495CE5}"/>
              </a:ext>
            </a:extLst>
          </p:cNvPr>
          <p:cNvSpPr/>
          <p:nvPr/>
        </p:nvSpPr>
        <p:spPr>
          <a:xfrm>
            <a:off x="8593670" y="2286001"/>
            <a:ext cx="2091265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평면도</a:t>
            </a:r>
            <a:r>
              <a:rPr lang="en-US" altLang="ko-KR" dirty="0">
                <a:solidFill>
                  <a:schemeClr val="tx1"/>
                </a:solidFill>
              </a:rPr>
              <a:t>(CAD)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361DE674-1338-43A6-8797-3EB44F8EEFEB}"/>
              </a:ext>
            </a:extLst>
          </p:cNvPr>
          <p:cNvSpPr/>
          <p:nvPr/>
        </p:nvSpPr>
        <p:spPr>
          <a:xfrm>
            <a:off x="8593670" y="3318935"/>
            <a:ext cx="2091264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조명장비 목록  </a:t>
            </a:r>
            <a:r>
              <a:rPr lang="en-US" altLang="ko-KR" dirty="0">
                <a:solidFill>
                  <a:schemeClr val="tx1"/>
                </a:solidFill>
              </a:rPr>
              <a:t>(</a:t>
            </a:r>
            <a:r>
              <a:rPr lang="ko-KR" altLang="en-US" dirty="0">
                <a:solidFill>
                  <a:schemeClr val="tx1"/>
                </a:solidFill>
              </a:rPr>
              <a:t>공용장비</a:t>
            </a:r>
            <a:r>
              <a:rPr lang="en-US" altLang="ko-KR" dirty="0">
                <a:solidFill>
                  <a:schemeClr val="tx1"/>
                </a:solidFill>
              </a:rPr>
              <a:t>)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550D629A-6696-4386-9158-5735597552A3}"/>
              </a:ext>
            </a:extLst>
          </p:cNvPr>
          <p:cNvSpPr/>
          <p:nvPr/>
        </p:nvSpPr>
        <p:spPr>
          <a:xfrm>
            <a:off x="8593668" y="4351869"/>
            <a:ext cx="2091263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회로도          </a:t>
            </a:r>
            <a:r>
              <a:rPr lang="en-US" altLang="ko-KR" dirty="0">
                <a:solidFill>
                  <a:schemeClr val="tx1"/>
                </a:solidFill>
              </a:rPr>
              <a:t>(Sus, FOH)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EA1C6E88-4060-4A69-B623-98D5EACDB132}"/>
              </a:ext>
            </a:extLst>
          </p:cNvPr>
          <p:cNvSpPr/>
          <p:nvPr/>
        </p:nvSpPr>
        <p:spPr>
          <a:xfrm>
            <a:off x="1507063" y="4368801"/>
            <a:ext cx="2091267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조명장비 목록</a:t>
            </a: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B9125B5F-BE42-46EC-98E8-6CDAFA954DD6}"/>
              </a:ext>
            </a:extLst>
          </p:cNvPr>
          <p:cNvSpPr/>
          <p:nvPr/>
        </p:nvSpPr>
        <p:spPr>
          <a:xfrm>
            <a:off x="3869268" y="4368801"/>
            <a:ext cx="2091264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</a:rPr>
              <a:t>컬러리스트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0D588211-4F88-4B70-8708-EAF5C2994BB8}"/>
              </a:ext>
            </a:extLst>
          </p:cNvPr>
          <p:cNvSpPr/>
          <p:nvPr/>
        </p:nvSpPr>
        <p:spPr>
          <a:xfrm>
            <a:off x="6231468" y="4368801"/>
            <a:ext cx="2091264" cy="745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</a:rPr>
              <a:t>회로도        </a:t>
            </a:r>
            <a:r>
              <a:rPr lang="en-US" altLang="ko-KR" dirty="0">
                <a:solidFill>
                  <a:schemeClr val="tx1"/>
                </a:solidFill>
              </a:rPr>
              <a:t>(Floor)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604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98</Words>
  <Application>Microsoft Office PowerPoint</Application>
  <PresentationFormat>와이드스크린</PresentationFormat>
  <Paragraphs>30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6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김태성</dc:creator>
  <cp:lastModifiedBy>Witches</cp:lastModifiedBy>
  <cp:revision>6</cp:revision>
  <dcterms:created xsi:type="dcterms:W3CDTF">2022-07-12T04:59:35Z</dcterms:created>
  <dcterms:modified xsi:type="dcterms:W3CDTF">2025-02-19T01:16:08Z</dcterms:modified>
</cp:coreProperties>
</file>